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20881975" cy="31683325"/>
  <p:notesSz cx="9869488" cy="142954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sz="5900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979">
          <p15:clr>
            <a:srgbClr val="A4A3A4"/>
          </p15:clr>
        </p15:guide>
        <p15:guide id="2" pos="657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71" autoAdjust="0"/>
    <p:restoredTop sz="94660"/>
  </p:normalViewPr>
  <p:slideViewPr>
    <p:cSldViewPr>
      <p:cViewPr varScale="1">
        <p:scale>
          <a:sx n="24" d="100"/>
          <a:sy n="24" d="100"/>
        </p:scale>
        <p:origin x="3240" y="54"/>
      </p:cViewPr>
      <p:guideLst>
        <p:guide orient="horz" pos="9979"/>
        <p:guide pos="65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66863" y="9842500"/>
            <a:ext cx="17748250" cy="67913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32138" y="17954625"/>
            <a:ext cx="14617700" cy="80962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DB099-7DB8-4758-A50D-B82EEA120F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9BE0C-FBB9-467B-9E7D-4D9D86D763C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49413" y="20359688"/>
            <a:ext cx="17749837" cy="62928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49413" y="13428663"/>
            <a:ext cx="17749837" cy="69310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CB211E-A32C-4B8C-B918-9DD79D5C3E2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044575" y="7392988"/>
            <a:ext cx="9320213" cy="20907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517188" y="7392988"/>
            <a:ext cx="9320212" cy="20907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AC86E-902E-4755-B0E6-036B039EE88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4575" y="1268413"/>
            <a:ext cx="18792825" cy="5281612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44575" y="7091363"/>
            <a:ext cx="9226550" cy="2955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044575" y="10047288"/>
            <a:ext cx="9226550" cy="182546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0607675" y="7091363"/>
            <a:ext cx="9229725" cy="29559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0607675" y="10047288"/>
            <a:ext cx="9229725" cy="182546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0B94A7-BE24-4578-B053-094C1ABAD2E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03DD1B-5CE2-478F-A31E-77762705FA2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82AFA1-AA5F-4C2C-9602-6548262B2B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44575" y="1262063"/>
            <a:ext cx="6869113" cy="53673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164513" y="1262063"/>
            <a:ext cx="11672887" cy="270398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044575" y="6629400"/>
            <a:ext cx="6869113" cy="21672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EED5E-4737-4829-B307-1F68C1D754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92575" y="22178963"/>
            <a:ext cx="12530138" cy="26177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092575" y="2830513"/>
            <a:ext cx="12530138" cy="1901031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092575" y="24796750"/>
            <a:ext cx="12530138" cy="37179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F4F6B-95EA-4966-A823-358B257D781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63E58C-739F-4F86-B89C-1086F20C9DD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5139988" y="1270000"/>
            <a:ext cx="4697412" cy="27030363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044575" y="1270000"/>
            <a:ext cx="13943013" cy="2703036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39826-8711-4656-B587-67C3E2D716B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44575" y="1270000"/>
            <a:ext cx="18792825" cy="5281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00371" tIns="150186" rIns="300371" bIns="1501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4575" y="7392988"/>
            <a:ext cx="18792825" cy="2090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300371" tIns="150186" rIns="300371" bIns="1501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44575" y="28851225"/>
            <a:ext cx="4872038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00371" tIns="150186" rIns="300371" bIns="150186" numCol="1" anchor="t" anchorCtr="0" compatLnSpc="1">
            <a:prstTxWarp prst="textNoShape">
              <a:avLst/>
            </a:prstTxWarp>
          </a:bodyPr>
          <a:lstStyle>
            <a:lvl1pPr>
              <a:defRPr sz="46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34225" y="28851225"/>
            <a:ext cx="6613525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00371" tIns="150186" rIns="300371" bIns="150186" numCol="1" anchor="t" anchorCtr="0" compatLnSpc="1">
            <a:prstTxWarp prst="textNoShape">
              <a:avLst/>
            </a:prstTxWarp>
          </a:bodyPr>
          <a:lstStyle>
            <a:lvl1pPr algn="ctr">
              <a:defRPr sz="460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965363" y="28851225"/>
            <a:ext cx="4872037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00371" tIns="150186" rIns="300371" bIns="150186" numCol="1" anchor="t" anchorCtr="0" compatLnSpc="1">
            <a:prstTxWarp prst="textNoShape">
              <a:avLst/>
            </a:prstTxWarp>
          </a:bodyPr>
          <a:lstStyle>
            <a:lvl1pPr algn="r">
              <a:defRPr sz="4600">
                <a:ea typeface="新細明體" pitchFamily="18" charset="-120"/>
              </a:defRPr>
            </a:lvl1pPr>
          </a:lstStyle>
          <a:p>
            <a:pPr>
              <a:defRPr/>
            </a:pPr>
            <a:fld id="{15CC7B91-8F16-4766-9FD6-7C1D8C44DFD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003550" rtl="0" eaLnBrk="0" fontAlgn="base" hangingPunct="0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003550" rtl="0" eaLnBrk="0" fontAlgn="base" hangingPunct="0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defTabSz="3003550" rtl="0" eaLnBrk="0" fontAlgn="base" hangingPunct="0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defTabSz="3003550" rtl="0" eaLnBrk="0" fontAlgn="base" hangingPunct="0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defTabSz="3003550" rtl="0" eaLnBrk="0" fontAlgn="base" hangingPunct="0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defTabSz="3003550" rtl="0" fontAlgn="base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defTabSz="3003550" rtl="0" fontAlgn="base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defTabSz="3003550" rtl="0" fontAlgn="base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defTabSz="3003550" rtl="0" fontAlgn="base">
        <a:spcBef>
          <a:spcPct val="0"/>
        </a:spcBef>
        <a:spcAft>
          <a:spcPct val="0"/>
        </a:spcAft>
        <a:defRPr kumimoji="1" sz="145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1127125" indent="-1127125" algn="l" defTabSz="3003550" rtl="0" eaLnBrk="0" fontAlgn="base" hangingPunct="0">
        <a:spcBef>
          <a:spcPct val="20000"/>
        </a:spcBef>
        <a:spcAft>
          <a:spcPct val="0"/>
        </a:spcAft>
        <a:buChar char="•"/>
        <a:defRPr kumimoji="1" sz="10500">
          <a:solidFill>
            <a:schemeClr val="tx1"/>
          </a:solidFill>
          <a:latin typeface="+mn-lt"/>
          <a:ea typeface="+mn-ea"/>
          <a:cs typeface="+mn-cs"/>
        </a:defRPr>
      </a:lvl1pPr>
      <a:lvl2pPr marL="2439988" indent="-938213" algn="l" defTabSz="3003550" rtl="0" eaLnBrk="0" fontAlgn="base" hangingPunct="0">
        <a:spcBef>
          <a:spcPct val="20000"/>
        </a:spcBef>
        <a:spcAft>
          <a:spcPct val="0"/>
        </a:spcAft>
        <a:buChar char="–"/>
        <a:defRPr kumimoji="1" sz="9200">
          <a:solidFill>
            <a:schemeClr val="tx1"/>
          </a:solidFill>
          <a:latin typeface="+mn-lt"/>
          <a:ea typeface="+mn-ea"/>
        </a:defRPr>
      </a:lvl2pPr>
      <a:lvl3pPr marL="3754438" indent="-750888" algn="l" defTabSz="3003550" rtl="0" eaLnBrk="0" fontAlgn="base" hangingPunct="0">
        <a:spcBef>
          <a:spcPct val="20000"/>
        </a:spcBef>
        <a:spcAft>
          <a:spcPct val="0"/>
        </a:spcAft>
        <a:buChar char="•"/>
        <a:defRPr kumimoji="1" sz="7900">
          <a:solidFill>
            <a:schemeClr val="tx1"/>
          </a:solidFill>
          <a:latin typeface="+mn-lt"/>
          <a:ea typeface="+mn-ea"/>
        </a:defRPr>
      </a:lvl3pPr>
      <a:lvl4pPr marL="5256213" indent="-750888" algn="l" defTabSz="3003550" rtl="0" eaLnBrk="0" fontAlgn="base" hangingPunct="0">
        <a:spcBef>
          <a:spcPct val="20000"/>
        </a:spcBef>
        <a:spcAft>
          <a:spcPct val="0"/>
        </a:spcAft>
        <a:buChar char="–"/>
        <a:defRPr kumimoji="1" sz="6600">
          <a:solidFill>
            <a:schemeClr val="tx1"/>
          </a:solidFill>
          <a:latin typeface="+mn-lt"/>
          <a:ea typeface="+mn-ea"/>
        </a:defRPr>
      </a:lvl4pPr>
      <a:lvl5pPr marL="6757988" indent="-750888" algn="l" defTabSz="3003550" rtl="0" eaLnBrk="0" fontAlgn="base" hangingPunct="0">
        <a:spcBef>
          <a:spcPct val="20000"/>
        </a:spcBef>
        <a:spcAft>
          <a:spcPct val="0"/>
        </a:spcAft>
        <a:buChar char="»"/>
        <a:defRPr kumimoji="1" sz="6600">
          <a:solidFill>
            <a:schemeClr val="tx1"/>
          </a:solidFill>
          <a:latin typeface="+mn-lt"/>
          <a:ea typeface="+mn-ea"/>
        </a:defRPr>
      </a:lvl5pPr>
      <a:lvl6pPr marL="7215188" indent="-750888" algn="l" defTabSz="3003550" rtl="0" fontAlgn="base">
        <a:spcBef>
          <a:spcPct val="20000"/>
        </a:spcBef>
        <a:spcAft>
          <a:spcPct val="0"/>
        </a:spcAft>
        <a:buChar char="»"/>
        <a:defRPr kumimoji="1" sz="6600">
          <a:solidFill>
            <a:schemeClr val="tx1"/>
          </a:solidFill>
          <a:latin typeface="+mn-lt"/>
          <a:ea typeface="+mn-ea"/>
        </a:defRPr>
      </a:lvl6pPr>
      <a:lvl7pPr marL="7672388" indent="-750888" algn="l" defTabSz="3003550" rtl="0" fontAlgn="base">
        <a:spcBef>
          <a:spcPct val="20000"/>
        </a:spcBef>
        <a:spcAft>
          <a:spcPct val="0"/>
        </a:spcAft>
        <a:buChar char="»"/>
        <a:defRPr kumimoji="1" sz="6600">
          <a:solidFill>
            <a:schemeClr val="tx1"/>
          </a:solidFill>
          <a:latin typeface="+mn-lt"/>
          <a:ea typeface="+mn-ea"/>
        </a:defRPr>
      </a:lvl7pPr>
      <a:lvl8pPr marL="8129588" indent="-750888" algn="l" defTabSz="3003550" rtl="0" fontAlgn="base">
        <a:spcBef>
          <a:spcPct val="20000"/>
        </a:spcBef>
        <a:spcAft>
          <a:spcPct val="0"/>
        </a:spcAft>
        <a:buChar char="»"/>
        <a:defRPr kumimoji="1" sz="6600">
          <a:solidFill>
            <a:schemeClr val="tx1"/>
          </a:solidFill>
          <a:latin typeface="+mn-lt"/>
          <a:ea typeface="+mn-ea"/>
        </a:defRPr>
      </a:lvl8pPr>
      <a:lvl9pPr marL="8586788" indent="-750888" algn="l" defTabSz="3003550" rtl="0" fontAlgn="base">
        <a:spcBef>
          <a:spcPct val="20000"/>
        </a:spcBef>
        <a:spcAft>
          <a:spcPct val="0"/>
        </a:spcAft>
        <a:buChar char="»"/>
        <a:defRPr kumimoji="1" sz="6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287859" y="1728094"/>
            <a:ext cx="20594116" cy="27233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00371" tIns="150186" rIns="300371" bIns="150186">
            <a:spAutoFit/>
          </a:bodyPr>
          <a:lstStyle/>
          <a:p>
            <a:pPr algn="ctr" defTabSz="9866313">
              <a:lnSpc>
                <a:spcPts val="15000"/>
              </a:lnSpc>
              <a:spcBef>
                <a:spcPct val="50000"/>
              </a:spcBef>
            </a:pPr>
            <a:r>
              <a:rPr lang="zh-TW" altLang="en-US" sz="22000" b="1" i="1" dirty="0">
                <a:latin typeface="華康隸書體W5(P)" pitchFamily="66" charset="-120"/>
                <a:ea typeface="華康隸書體W5(P)" pitchFamily="66" charset="-120"/>
              </a:rPr>
              <a:t>恭 賀 風管系</a:t>
            </a:r>
            <a:endParaRPr lang="en-US" altLang="zh-TW" sz="22000" b="1" i="1" dirty="0">
              <a:latin typeface="華康隸書體W5(P)" pitchFamily="66" charset="-120"/>
              <a:ea typeface="華康隸書體W5(P)" pitchFamily="66" charset="-120"/>
            </a:endParaRPr>
          </a:p>
          <a:p>
            <a:pPr algn="ctr" defTabSz="9866313">
              <a:lnSpc>
                <a:spcPts val="15000"/>
              </a:lnSpc>
              <a:spcBef>
                <a:spcPct val="50000"/>
              </a:spcBef>
            </a:pPr>
            <a:r>
              <a:rPr lang="zh-TW" altLang="en-US" sz="13000" b="1" dirty="0">
                <a:latin typeface="標楷體" pitchFamily="65" charset="-120"/>
                <a:ea typeface="標楷體" pitchFamily="65" charset="-120"/>
              </a:rPr>
              <a:t>張桐誠老師</a:t>
            </a:r>
            <a:endParaRPr lang="en-US" altLang="zh-TW" sz="13000" b="1" dirty="0">
              <a:latin typeface="標楷體" pitchFamily="65" charset="-120"/>
              <a:ea typeface="標楷體" pitchFamily="65" charset="-120"/>
            </a:endParaRPr>
          </a:p>
          <a:p>
            <a:pPr algn="ctr" defTabSz="9866313">
              <a:lnSpc>
                <a:spcPts val="15000"/>
              </a:lnSpc>
              <a:spcBef>
                <a:spcPct val="50000"/>
              </a:spcBef>
            </a:pPr>
            <a:r>
              <a:rPr lang="zh-TW" altLang="en-US" sz="14400" b="1" dirty="0">
                <a:latin typeface="標楷體" pitchFamily="65" charset="-120"/>
                <a:ea typeface="標楷體" pitchFamily="65" charset="-120"/>
              </a:rPr>
              <a:t>辦理輔導證照考試</a:t>
            </a:r>
            <a:br>
              <a:rPr lang="en-US" altLang="zh-TW" sz="14400" b="1" dirty="0">
                <a:latin typeface="標楷體" pitchFamily="65" charset="-120"/>
                <a:ea typeface="標楷體" pitchFamily="65" charset="-120"/>
              </a:rPr>
            </a:br>
            <a:r>
              <a:rPr lang="zh-TW" altLang="en-US" sz="14400" b="1" dirty="0">
                <a:latin typeface="標楷體" pitchFamily="65" charset="-120"/>
                <a:ea typeface="標楷體" pitchFamily="65" charset="-120"/>
              </a:rPr>
              <a:t>成果豐碩</a:t>
            </a:r>
            <a:endParaRPr lang="en-US" altLang="zh-TW" sz="900" b="1" dirty="0"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ts val="12000"/>
              </a:lnSpc>
            </a:pPr>
            <a:r>
              <a:rPr lang="zh-TW" altLang="en-US" sz="9600" b="1" dirty="0">
                <a:latin typeface="標楷體" pitchFamily="65" charset="-120"/>
                <a:ea typeface="標楷體" pitchFamily="65" charset="-120"/>
              </a:rPr>
              <a:t> 通過</a:t>
            </a:r>
            <a:r>
              <a:rPr lang="en-US" altLang="zh-TW" sz="9600" b="1" dirty="0">
                <a:latin typeface="標楷體" pitchFamily="65" charset="-120"/>
                <a:ea typeface="標楷體" pitchFamily="65" charset="-120"/>
              </a:rPr>
              <a:t>110</a:t>
            </a:r>
            <a:r>
              <a:rPr lang="zh-TW" altLang="en-US" sz="9600" b="1" dirty="0">
                <a:latin typeface="標楷體" pitchFamily="65" charset="-120"/>
                <a:ea typeface="標楷體" pitchFamily="65" charset="-120"/>
              </a:rPr>
              <a:t>年第二次</a:t>
            </a:r>
            <a:endParaRPr lang="en-US" altLang="zh-TW" sz="9600" b="1" dirty="0">
              <a:latin typeface="標楷體" pitchFamily="65" charset="-120"/>
              <a:ea typeface="標楷體" pitchFamily="65" charset="-120"/>
            </a:endParaRPr>
          </a:p>
          <a:p>
            <a:pPr algn="ctr">
              <a:lnSpc>
                <a:spcPts val="12000"/>
              </a:lnSpc>
            </a:pPr>
            <a:r>
              <a:rPr lang="zh-TW" altLang="en-US" sz="9600" b="1" dirty="0">
                <a:latin typeface="標楷體" pitchFamily="65" charset="-120"/>
                <a:ea typeface="標楷體" pitchFamily="65" charset="-120"/>
              </a:rPr>
              <a:t>「產物保險業務人員」證照</a:t>
            </a:r>
            <a:r>
              <a:rPr lang="zh-TW" altLang="en-US" sz="13200" b="1" dirty="0">
                <a:latin typeface="標楷體" pitchFamily="65" charset="-120"/>
                <a:ea typeface="標楷體" pitchFamily="65" charset="-120"/>
              </a:rPr>
              <a:t>考試</a:t>
            </a:r>
            <a:r>
              <a:rPr lang="en-US" altLang="zh-TW" sz="13200" b="1" dirty="0">
                <a:latin typeface="標楷體" pitchFamily="65" charset="-120"/>
                <a:ea typeface="標楷體" pitchFamily="65" charset="-120"/>
              </a:rPr>
              <a:t> </a:t>
            </a:r>
          </a:p>
          <a:p>
            <a:pPr algn="ctr">
              <a:lnSpc>
                <a:spcPts val="12000"/>
              </a:lnSpc>
            </a:pPr>
            <a:r>
              <a:rPr lang="en-US" altLang="zh-TW" sz="13200" b="1" dirty="0">
                <a:latin typeface="標楷體" pitchFamily="65" charset="-120"/>
                <a:ea typeface="標楷體" pitchFamily="65" charset="-120"/>
              </a:rPr>
              <a:t> </a:t>
            </a:r>
            <a:endParaRPr lang="en-US" sz="12000" b="1" dirty="0">
              <a:latin typeface="標楷體" pitchFamily="65" charset="-120"/>
              <a:ea typeface="標楷體" pitchFamily="65" charset="-120"/>
            </a:endParaRPr>
          </a:p>
          <a:p>
            <a:r>
              <a:rPr lang="zh-TW" altLang="en-US" sz="9000" b="1" dirty="0">
                <a:latin typeface="標楷體" pitchFamily="65" charset="-120"/>
                <a:ea typeface="標楷體" pitchFamily="65" charset="-120"/>
              </a:rPr>
              <a:t>及格名單：</a:t>
            </a:r>
            <a:endParaRPr lang="en-US" altLang="zh-TW" sz="9000" b="1" dirty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1000" b="1" dirty="0">
                <a:latin typeface="標楷體" pitchFamily="65" charset="-120"/>
                <a:ea typeface="標楷體" pitchFamily="65" charset="-120"/>
              </a:rPr>
              <a:t>石佩恩 江羽穗 李欣蓮 林敬鈞 </a:t>
            </a:r>
            <a:endParaRPr lang="en-US" altLang="zh-TW" sz="11000" b="1" dirty="0"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zh-TW" altLang="en-US" sz="11000" b="1" dirty="0">
                <a:latin typeface="標楷體" pitchFamily="65" charset="-120"/>
                <a:ea typeface="標楷體" pitchFamily="65" charset="-120"/>
              </a:rPr>
              <a:t>吳宗峻 邵士銓 施羽容 梁佩穎       陳沛妤 陳鵬</a:t>
            </a:r>
            <a:r>
              <a:rPr lang="zh-TW" altLang="zh-TW" sz="11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喆</a:t>
            </a:r>
            <a:r>
              <a:rPr lang="zh-TW" altLang="en-US" sz="11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曾于芳 楊書諾       詹淯婷 蔣宇璇 劉姝廷 謝汶諭</a:t>
            </a:r>
            <a:endParaRPr lang="en-US" altLang="zh-TW" sz="11000" b="1" dirty="0">
              <a:latin typeface="標楷體" pitchFamily="65" charset="-120"/>
              <a:ea typeface="標楷體" pitchFamily="65" charset="-120"/>
            </a:endParaRPr>
          </a:p>
          <a:p>
            <a:pPr algn="r" defTabSz="9866313">
              <a:lnSpc>
                <a:spcPct val="90000"/>
              </a:lnSpc>
            </a:pPr>
            <a:endParaRPr lang="en-US" altLang="zh-TW" sz="8000" b="1" dirty="0">
              <a:latin typeface="標楷體" pitchFamily="65" charset="-120"/>
              <a:ea typeface="標楷體" pitchFamily="65" charset="-120"/>
            </a:endParaRPr>
          </a:p>
          <a:p>
            <a:pPr algn="r" defTabSz="9866313">
              <a:lnSpc>
                <a:spcPct val="90000"/>
              </a:lnSpc>
            </a:pPr>
            <a:endParaRPr lang="en-US" altLang="zh-TW" sz="8000" b="1" dirty="0">
              <a:latin typeface="標楷體" pitchFamily="65" charset="-120"/>
              <a:ea typeface="標楷體" pitchFamily="65" charset="-120"/>
            </a:endParaRPr>
          </a:p>
          <a:p>
            <a:pPr algn="r" defTabSz="9866313">
              <a:lnSpc>
                <a:spcPct val="90000"/>
              </a:lnSpc>
            </a:pPr>
            <a:endParaRPr lang="en-US" altLang="zh-TW" sz="8000" b="1" dirty="0">
              <a:latin typeface="標楷體" pitchFamily="65" charset="-120"/>
              <a:ea typeface="標楷體" pitchFamily="65" charset="-120"/>
            </a:endParaRPr>
          </a:p>
          <a:p>
            <a:pPr algn="r" defTabSz="9866313">
              <a:lnSpc>
                <a:spcPct val="90000"/>
              </a:lnSpc>
            </a:pPr>
            <a:r>
              <a:rPr lang="zh-TW" altLang="en-US" sz="8000" b="1" dirty="0">
                <a:latin typeface="標楷體" pitchFamily="65" charset="-120"/>
                <a:ea typeface="標楷體" pitchFamily="65" charset="-120"/>
              </a:rPr>
              <a:t>風管系全體師生 敬賀</a:t>
            </a:r>
          </a:p>
        </p:txBody>
      </p:sp>
      <p:pic>
        <p:nvPicPr>
          <p:cNvPr id="4" name="圖片 3" descr="j0440398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53642">
            <a:off x="624776" y="9481835"/>
            <a:ext cx="3132673" cy="3132673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2B044A42-88B9-455D-B880-DE0E76DB89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0147" y="24806980"/>
            <a:ext cx="5760640" cy="387775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003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5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30035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5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1212</TotalTime>
  <Words>75</Words>
  <Application>Microsoft Office PowerPoint</Application>
  <PresentationFormat>自訂</PresentationFormat>
  <Paragraphs>13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華康隸書體W5(P)</vt:lpstr>
      <vt:lpstr>新細明體</vt:lpstr>
      <vt:lpstr>標楷體</vt:lpstr>
      <vt:lpstr>Arial</vt:lpstr>
      <vt:lpstr>預設簡報設計</vt:lpstr>
      <vt:lpstr>PowerPoint 簡報</vt:lpstr>
    </vt:vector>
  </TitlesOfParts>
  <Company>nkfust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nkfust</dc:creator>
  <cp:lastModifiedBy>user</cp:lastModifiedBy>
  <cp:revision>65</cp:revision>
  <dcterms:created xsi:type="dcterms:W3CDTF">2007-11-22T06:20:47Z</dcterms:created>
  <dcterms:modified xsi:type="dcterms:W3CDTF">2022-01-11T07:40:01Z</dcterms:modified>
</cp:coreProperties>
</file>